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300" r:id="rId2"/>
    <p:sldId id="257" r:id="rId3"/>
    <p:sldId id="272" r:id="rId4"/>
    <p:sldId id="260" r:id="rId5"/>
    <p:sldId id="274" r:id="rId6"/>
    <p:sldId id="301" r:id="rId7"/>
  </p:sldIdLst>
  <p:sldSz cx="12192000" cy="6858000"/>
  <p:notesSz cx="9774238" cy="67246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9" autoAdjust="0"/>
    <p:restoredTop sz="84571" autoAdjust="0"/>
  </p:normalViewPr>
  <p:slideViewPr>
    <p:cSldViewPr snapToGrid="0">
      <p:cViewPr varScale="1">
        <p:scale>
          <a:sx n="57" d="100"/>
          <a:sy n="57" d="100"/>
        </p:scale>
        <p:origin x="11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7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35503" cy="337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36473" y="2"/>
            <a:ext cx="4235503" cy="337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667A7-945B-4CE7-86D2-C86D6553B726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387251"/>
            <a:ext cx="4235503" cy="3373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36473" y="6387251"/>
            <a:ext cx="4235503" cy="3373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09AF9-40F5-4647-A8E6-33E8EEA90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923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3720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F4330-5918-4DE0-83FB-FEDB98244C99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41375"/>
            <a:ext cx="4033838" cy="2268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77900" y="3236913"/>
            <a:ext cx="7818438" cy="2647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3720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B70A-2142-422D-B31D-97DA9A2DCF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66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B70A-2142-422D-B31D-97DA9A2DCF3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28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B70A-2142-422D-B31D-97DA9A2DCF3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14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B70A-2142-422D-B31D-97DA9A2DCF3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394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B70A-2142-422D-B31D-97DA9A2DCF3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6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B9C2-5741-4AD4-9D19-72E977640F83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A60E-8607-4063-8618-26946F6823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48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B9C2-5741-4AD4-9D19-72E977640F83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A60E-8607-4063-8618-26946F6823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3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B9C2-5741-4AD4-9D19-72E977640F83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A60E-8607-4063-8618-26946F6823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8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B9C2-5741-4AD4-9D19-72E977640F83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A60E-8607-4063-8618-26946F6823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01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B9C2-5741-4AD4-9D19-72E977640F83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A60E-8607-4063-8618-26946F6823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22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B9C2-5741-4AD4-9D19-72E977640F83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A60E-8607-4063-8618-26946F6823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63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B9C2-5741-4AD4-9D19-72E977640F83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A60E-8607-4063-8618-26946F6823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38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B9C2-5741-4AD4-9D19-72E977640F83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A60E-8607-4063-8618-26946F6823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27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B9C2-5741-4AD4-9D19-72E977640F83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A60E-8607-4063-8618-26946F6823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79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B9C2-5741-4AD4-9D19-72E977640F83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A60E-8607-4063-8618-26946F6823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69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B9C2-5741-4AD4-9D19-72E977640F83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A60E-8607-4063-8618-26946F6823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08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FB9C2-5741-4AD4-9D19-72E977640F83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A60E-8607-4063-8618-26946F6823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310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4231" t="15785" r="22683" b="64508"/>
          <a:stretch/>
        </p:blipFill>
        <p:spPr>
          <a:xfrm>
            <a:off x="424542" y="1876576"/>
            <a:ext cx="11036159" cy="230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0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620" t="19231" r="58450" b="25670"/>
          <a:stretch/>
        </p:blipFill>
        <p:spPr>
          <a:xfrm>
            <a:off x="551593" y="547573"/>
            <a:ext cx="5162849" cy="39075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890" t="18974" r="57947" b="25223"/>
          <a:stretch/>
        </p:blipFill>
        <p:spPr>
          <a:xfrm rot="5400000">
            <a:off x="6714656" y="631734"/>
            <a:ext cx="3907565" cy="373924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91475" y="4980217"/>
            <a:ext cx="30875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Aluno: JOÃO VICTOR AZEVEDO – 7º Ano</a:t>
            </a:r>
          </a:p>
          <a:p>
            <a:r>
              <a:rPr lang="pt-BR" sz="1400" dirty="0">
                <a:solidFill>
                  <a:schemeClr val="bg1"/>
                </a:solidFill>
              </a:rPr>
              <a:t>Título da Obra: A morada da alegria</a:t>
            </a:r>
          </a:p>
          <a:p>
            <a:r>
              <a:rPr lang="pt-BR" sz="1400" dirty="0">
                <a:solidFill>
                  <a:schemeClr val="bg1"/>
                </a:solidFill>
              </a:rPr>
              <a:t>Técnica: Sombreamento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E. E. Major Prado</a:t>
            </a:r>
          </a:p>
          <a:p>
            <a:r>
              <a:rPr lang="pt-BR" sz="1400" dirty="0">
                <a:solidFill>
                  <a:schemeClr val="bg1"/>
                </a:solidFill>
              </a:rPr>
              <a:t>Diretoria de Ensino de Jaú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988629" y="5257562"/>
            <a:ext cx="431477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Aluna: AMANDA BEATRIZ ROSSINI CHIACCHIO – 9º Ano A</a:t>
            </a:r>
          </a:p>
          <a:p>
            <a:r>
              <a:rPr lang="pt-BR" sz="1400" dirty="0">
                <a:solidFill>
                  <a:schemeClr val="bg1"/>
                </a:solidFill>
              </a:rPr>
              <a:t>Título da Obra: Um olhar pela humanidade</a:t>
            </a:r>
          </a:p>
          <a:p>
            <a:r>
              <a:rPr lang="pt-BR" sz="1400" dirty="0">
                <a:solidFill>
                  <a:schemeClr val="bg1"/>
                </a:solidFill>
              </a:rPr>
              <a:t>Técnica: Lápis de Cor Seco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E. E. Major Prado</a:t>
            </a:r>
          </a:p>
          <a:p>
            <a:r>
              <a:rPr lang="pt-BR" sz="1400" dirty="0">
                <a:solidFill>
                  <a:schemeClr val="bg1"/>
                </a:solidFill>
              </a:rPr>
              <a:t>Diretoria de Ensino de Jaú</a:t>
            </a:r>
          </a:p>
          <a:p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3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388" t="19769" r="58198" b="25446"/>
          <a:stretch/>
        </p:blipFill>
        <p:spPr>
          <a:xfrm rot="5400000">
            <a:off x="779370" y="887336"/>
            <a:ext cx="4511482" cy="34914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512" t="19000" r="57572" b="25447"/>
          <a:stretch/>
        </p:blipFill>
        <p:spPr>
          <a:xfrm rot="5400000">
            <a:off x="5977664" y="952204"/>
            <a:ext cx="4511481" cy="336174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57718" y="5042118"/>
            <a:ext cx="30231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Aluna: GIOVANNA DA SILVA CARVALHO</a:t>
            </a:r>
          </a:p>
          <a:p>
            <a:r>
              <a:rPr lang="pt-BR" sz="1400" dirty="0">
                <a:solidFill>
                  <a:schemeClr val="bg1"/>
                </a:solidFill>
              </a:rPr>
              <a:t>Título da Obra: O dragão do vento</a:t>
            </a:r>
          </a:p>
          <a:p>
            <a:r>
              <a:rPr lang="pt-BR" sz="1400" dirty="0">
                <a:solidFill>
                  <a:schemeClr val="bg1"/>
                </a:solidFill>
              </a:rPr>
              <a:t>Técnica: Grafite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E. E. Major Prado</a:t>
            </a:r>
          </a:p>
          <a:p>
            <a:r>
              <a:rPr lang="pt-BR" sz="1400" dirty="0">
                <a:solidFill>
                  <a:schemeClr val="bg1"/>
                </a:solidFill>
              </a:rPr>
              <a:t>Diretoria de Ensino de Leste 3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481161" y="5009555"/>
            <a:ext cx="35044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Aluna: MARIA FERNANDA CASTADELLI BRAGA</a:t>
            </a:r>
          </a:p>
          <a:p>
            <a:r>
              <a:rPr lang="pt-BR" sz="1400" dirty="0">
                <a:solidFill>
                  <a:schemeClr val="bg1"/>
                </a:solidFill>
              </a:rPr>
              <a:t>Título da Obra: As duas faces</a:t>
            </a:r>
          </a:p>
          <a:p>
            <a:r>
              <a:rPr lang="pt-BR" sz="1400" dirty="0">
                <a:solidFill>
                  <a:schemeClr val="bg1"/>
                </a:solidFill>
              </a:rPr>
              <a:t>Técnica: Lápis de Cor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E. E. </a:t>
            </a:r>
            <a:r>
              <a:rPr lang="pt-BR" sz="1400" dirty="0" err="1">
                <a:solidFill>
                  <a:schemeClr val="bg1"/>
                </a:solidFill>
              </a:rPr>
              <a:t>Fadlo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Haidar</a:t>
            </a:r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Diretoria de Ensino Leste 3</a:t>
            </a:r>
          </a:p>
        </p:txBody>
      </p:sp>
    </p:spTree>
    <p:extLst>
      <p:ext uri="{BB962C8B-B14F-4D97-AF65-F5344CB8AC3E}">
        <p14:creationId xmlns:p14="http://schemas.microsoft.com/office/powerpoint/2010/main" val="32343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18750" r="59454" b="25408"/>
          <a:stretch/>
        </p:blipFill>
        <p:spPr>
          <a:xfrm>
            <a:off x="448356" y="803236"/>
            <a:ext cx="5275489" cy="40849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889" t="19574" r="58952" b="25222"/>
          <a:stretch/>
        </p:blipFill>
        <p:spPr>
          <a:xfrm>
            <a:off x="6188526" y="849950"/>
            <a:ext cx="5225143" cy="403824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906983" y="4993016"/>
            <a:ext cx="412132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Aluno: YURI SALOMÃO VERDASCA PEREIRA – 1º Ano C</a:t>
            </a:r>
          </a:p>
          <a:p>
            <a:r>
              <a:rPr lang="pt-BR" sz="1400" dirty="0">
                <a:solidFill>
                  <a:schemeClr val="bg1"/>
                </a:solidFill>
              </a:rPr>
              <a:t>Título da Obra: Passagem</a:t>
            </a:r>
          </a:p>
          <a:p>
            <a:r>
              <a:rPr lang="pt-BR" sz="1400" dirty="0">
                <a:solidFill>
                  <a:schemeClr val="bg1"/>
                </a:solidFill>
              </a:rPr>
              <a:t>Técnica: Lápis de Cor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CEL.E.E Profº Pedro  Casemiro Leite</a:t>
            </a:r>
          </a:p>
          <a:p>
            <a:r>
              <a:rPr lang="pt-BR" sz="1400" dirty="0">
                <a:solidFill>
                  <a:schemeClr val="bg1"/>
                </a:solidFill>
              </a:rPr>
              <a:t>Diretoria de Ensino de </a:t>
            </a:r>
            <a:r>
              <a:rPr lang="pt-BR" sz="1400" dirty="0" err="1">
                <a:solidFill>
                  <a:schemeClr val="bg1"/>
                </a:solidFill>
              </a:rPr>
              <a:t>Carapicuiba</a:t>
            </a:r>
            <a:endParaRPr lang="pt-BR" sz="1400" dirty="0">
              <a:solidFill>
                <a:schemeClr val="bg1"/>
              </a:solidFill>
            </a:endParaRPr>
          </a:p>
          <a:p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38313" y="4993016"/>
            <a:ext cx="3341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Aluno: VINICIUS SANTOS GUEDES</a:t>
            </a:r>
          </a:p>
          <a:p>
            <a:r>
              <a:rPr lang="pt-BR" sz="1400" dirty="0">
                <a:solidFill>
                  <a:schemeClr val="bg1"/>
                </a:solidFill>
              </a:rPr>
              <a:t>Título da Obra: Descobrindo o Japão</a:t>
            </a:r>
          </a:p>
          <a:p>
            <a:r>
              <a:rPr lang="pt-BR" sz="1400" dirty="0">
                <a:solidFill>
                  <a:schemeClr val="bg1"/>
                </a:solidFill>
              </a:rPr>
              <a:t>Técnica: Lápis de Cor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CEL.E.E Profº Pedro  Casemiro Leite</a:t>
            </a:r>
          </a:p>
          <a:p>
            <a:r>
              <a:rPr lang="pt-BR" sz="1400" dirty="0">
                <a:solidFill>
                  <a:schemeClr val="bg1"/>
                </a:solidFill>
              </a:rPr>
              <a:t>Diretoria de Ensino de </a:t>
            </a:r>
            <a:r>
              <a:rPr lang="pt-BR" sz="1400" dirty="0" err="1">
                <a:solidFill>
                  <a:schemeClr val="bg1"/>
                </a:solidFill>
              </a:rPr>
              <a:t>Carapicuiba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6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12" t="18528" r="57823" b="25222"/>
          <a:stretch/>
        </p:blipFill>
        <p:spPr>
          <a:xfrm>
            <a:off x="323718" y="571500"/>
            <a:ext cx="5309639" cy="403020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87" t="18973" r="57321" b="26116"/>
          <a:stretch/>
        </p:blipFill>
        <p:spPr>
          <a:xfrm>
            <a:off x="5894613" y="571499"/>
            <a:ext cx="5502729" cy="401682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424057" y="4932439"/>
            <a:ext cx="32356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Aluna: MANOELA BRITO LOPES – 8º Ano B</a:t>
            </a:r>
          </a:p>
          <a:p>
            <a:r>
              <a:rPr lang="pt-BR" sz="1400" dirty="0">
                <a:solidFill>
                  <a:schemeClr val="bg1"/>
                </a:solidFill>
              </a:rPr>
              <a:t>Título da Obra: </a:t>
            </a:r>
            <a:r>
              <a:rPr lang="pt-BR" sz="1400" dirty="0" err="1">
                <a:solidFill>
                  <a:schemeClr val="bg1"/>
                </a:solidFill>
              </a:rPr>
              <a:t>Gokayama</a:t>
            </a:r>
            <a:r>
              <a:rPr lang="pt-BR" sz="1400" dirty="0">
                <a:solidFill>
                  <a:schemeClr val="bg1"/>
                </a:solidFill>
              </a:rPr>
              <a:t> simplesmente</a:t>
            </a:r>
          </a:p>
          <a:p>
            <a:r>
              <a:rPr lang="pt-BR" sz="1400" dirty="0">
                <a:solidFill>
                  <a:schemeClr val="bg1"/>
                </a:solidFill>
              </a:rPr>
              <a:t>Técnica: Lápis de Cor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E.E Prof. Jorge Calil Assad </a:t>
            </a:r>
            <a:r>
              <a:rPr lang="pt-BR" sz="1400" dirty="0" err="1">
                <a:solidFill>
                  <a:schemeClr val="bg1"/>
                </a:solidFill>
              </a:rPr>
              <a:t>Sallum</a:t>
            </a:r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Diretoria de Ensino de Americana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06744" y="4778653"/>
            <a:ext cx="34990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Aluna: JENNIFER YUKARI SANTOS – 9º Ano</a:t>
            </a:r>
          </a:p>
          <a:p>
            <a:r>
              <a:rPr lang="pt-BR" sz="1400" dirty="0">
                <a:solidFill>
                  <a:schemeClr val="bg1"/>
                </a:solidFill>
              </a:rPr>
              <a:t>Título da Obra: </a:t>
            </a:r>
            <a:r>
              <a:rPr lang="pt-BR" sz="1400" dirty="0" err="1">
                <a:solidFill>
                  <a:schemeClr val="bg1"/>
                </a:solidFill>
              </a:rPr>
              <a:t>Daisukina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Gokayama</a:t>
            </a:r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Técnica: Lápis de Cor, </a:t>
            </a:r>
            <a:r>
              <a:rPr lang="pt-BR" sz="1400" dirty="0" err="1">
                <a:solidFill>
                  <a:schemeClr val="bg1"/>
                </a:solidFill>
              </a:rPr>
              <a:t>Canetinha</a:t>
            </a:r>
            <a:r>
              <a:rPr lang="pt-BR" sz="1400" dirty="0">
                <a:solidFill>
                  <a:schemeClr val="bg1"/>
                </a:solidFill>
              </a:rPr>
              <a:t> e Giz de Cera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CEL E. E. Maria </a:t>
            </a:r>
            <a:r>
              <a:rPr lang="pt-BR" sz="1400" dirty="0" err="1">
                <a:solidFill>
                  <a:schemeClr val="bg1"/>
                </a:solidFill>
              </a:rPr>
              <a:t>Angerami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Scalamandré</a:t>
            </a:r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Diretoria de Ensino de São Roque</a:t>
            </a:r>
          </a:p>
        </p:txBody>
      </p:sp>
    </p:spTree>
    <p:extLst>
      <p:ext uri="{BB962C8B-B14F-4D97-AF65-F5344CB8AC3E}">
        <p14:creationId xmlns:p14="http://schemas.microsoft.com/office/powerpoint/2010/main" val="355039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847" t="18089" r="58083" b="25125"/>
          <a:stretch/>
        </p:blipFill>
        <p:spPr>
          <a:xfrm>
            <a:off x="2958616" y="495177"/>
            <a:ext cx="5343674" cy="415411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37464" y="4870171"/>
            <a:ext cx="318221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Aluno: LUIZ GUSTAVO CINATRI – 9º Ano B</a:t>
            </a:r>
          </a:p>
          <a:p>
            <a:r>
              <a:rPr lang="pt-BR" sz="1400" dirty="0" err="1">
                <a:solidFill>
                  <a:schemeClr val="bg1"/>
                </a:solidFill>
              </a:rPr>
              <a:t>Título´da</a:t>
            </a:r>
            <a:r>
              <a:rPr lang="pt-BR" sz="1400" dirty="0">
                <a:solidFill>
                  <a:schemeClr val="bg1"/>
                </a:solidFill>
              </a:rPr>
              <a:t> Obra: </a:t>
            </a:r>
            <a:r>
              <a:rPr lang="pt-BR" sz="1400" dirty="0" err="1">
                <a:solidFill>
                  <a:schemeClr val="bg1"/>
                </a:solidFill>
              </a:rPr>
              <a:t>Gokayama</a:t>
            </a:r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Técnica: Lápis de Cor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E.E Prof. Jorge Calil Assad </a:t>
            </a:r>
            <a:r>
              <a:rPr lang="pt-BR" sz="1400" dirty="0" err="1">
                <a:solidFill>
                  <a:schemeClr val="bg1"/>
                </a:solidFill>
              </a:rPr>
              <a:t>Sallum</a:t>
            </a:r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Diretoria de Ensino de Americana</a:t>
            </a:r>
          </a:p>
          <a:p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24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</TotalTime>
  <Words>299</Words>
  <Application>Microsoft Office PowerPoint</Application>
  <PresentationFormat>Widescreen</PresentationFormat>
  <Paragraphs>58</Paragraphs>
  <Slides>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Solange Maia Merlini</dc:creator>
  <cp:lastModifiedBy>Paulo Otávio dos Santos Cunha</cp:lastModifiedBy>
  <cp:revision>108</cp:revision>
  <cp:lastPrinted>2016-07-08T17:50:45Z</cp:lastPrinted>
  <dcterms:created xsi:type="dcterms:W3CDTF">2016-07-08T12:18:05Z</dcterms:created>
  <dcterms:modified xsi:type="dcterms:W3CDTF">2017-07-26T16:23:31Z</dcterms:modified>
</cp:coreProperties>
</file>