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76" r:id="rId5"/>
    <p:sldId id="277" r:id="rId6"/>
    <p:sldId id="278" r:id="rId7"/>
    <p:sldId id="279" r:id="rId8"/>
    <p:sldId id="281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" initials="M" lastIdx="6" clrIdx="0">
    <p:extLst>
      <p:ext uri="{19B8F6BF-5375-455C-9EA6-DF929625EA0E}">
        <p15:presenceInfo xmlns:p15="http://schemas.microsoft.com/office/powerpoint/2012/main" userId="Marc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3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srv-nfs-02\REDE_SABER\Comunicacao\Rede do Saber\VC\Concurso Vozes Pela Igualdade de Gênero\2017\2. 21-08-17\PPT\fundo_vozes_igualdade_genero_SAFE2017.jpg"/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0461" y="1221278"/>
            <a:ext cx="81936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Participantes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54211" y="1969300"/>
            <a:ext cx="7243011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Individualmente ou mediante a formação de grupos de até 5 (cinco) alunos cada.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Na formação de grupo deverá haver, necessariamente, pelo menos 1 (uma) participante de gênero feminino.</a:t>
            </a:r>
          </a:p>
        </p:txBody>
      </p:sp>
      <p:sp>
        <p:nvSpPr>
          <p:cNvPr id="8" name="Seta para a direita 7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38461" y="2074783"/>
            <a:ext cx="7255041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 Ficha de Inscrição e o Regulamento estarão disponibilizados em: www.educacao.sp.gov.br www.crmariocovas.sp.gov.br www.mpsp.mp.br 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98190" y="1640416"/>
            <a:ext cx="7524005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O participante deverá preencher, imprimir e entregar na unidade escolar os seguintes anexos: 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ANEXO 1 – Ficha de Inscrição devidamente preenchida, contendo a letra da música digitada e o link de acesso à música postada;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3186" y="2598004"/>
            <a:ext cx="725504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ANEXO 2 – Ficha de Autorização de participação, devidamente assinada pelos pais ou responsáveis;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4239" y="1659285"/>
            <a:ext cx="73633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ANEXO 3 – Declaração de liberação de direitos autorais da composição, assinada pelo(a) participante individualmente ou, caso a inscrição seja em grupo, por todos(as) integrantes, ou por seus responsáveis, quando menores de idade 18 (dezoito) anos.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4304" y="2364171"/>
            <a:ext cx="7255043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Para seleção das músicas participantes do Concurso serão utilizados os seguintes critérios de avaliação: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Forma de apresentação, de acordo com o constante deste Regulamento;</a:t>
            </a:r>
          </a:p>
        </p:txBody>
      </p:sp>
      <p:sp>
        <p:nvSpPr>
          <p:cNvPr id="3" name="Retângulo 2"/>
          <p:cNvSpPr/>
          <p:nvPr/>
        </p:nvSpPr>
        <p:spPr>
          <a:xfrm>
            <a:off x="1733723" y="1627426"/>
            <a:ext cx="567655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Critérios de Avaliação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5676" y="2309496"/>
            <a:ext cx="7267074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Expressividade: Capacidade de comunicação de “ideias” expressivas;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Discurso: Capacidade de dar destaque aos temas do Concurso; 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6590" y="2297921"/>
            <a:ext cx="7267074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Fluência: Domínio do discurso, com desprendimento e propriedade;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Originalidade: Inovação dentro do estilo musical proposto.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87079" y="2717033"/>
            <a:ext cx="759298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1 – Fase Escola: </a:t>
            </a:r>
            <a:b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</a:br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até 27/10/2017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02368" y="1659285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A escola será responsável por formar uma Comissão Multidisciplinar, composta por profissionais que serão responsáveis pela avaliação e seleção das músicas inscritas, bem como pelo envio de 1 (uma) composição musical à diretoria de ensino, nos termos do Regulamento. 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6140" y="1489941"/>
            <a:ext cx="748653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 escola será responsável por encaminhar a música mais votada à diretoria de ensino, até 27/10/2017:</a:t>
            </a:r>
          </a:p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ANEXO 1 – Ficha de Inscrição devidamente preenchida, contendo a letra da música digitada e o link do YouTube;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868102" y="2097933"/>
            <a:ext cx="744526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Por adesão das escolas, alunos regularmente matriculados e frequentes nos cursos de Ensino Médio Regular ou na modalidade Educação de Jovens e Adultos – EJA. 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14400" y="1774701"/>
            <a:ext cx="731520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ANEXO 2 – Ficha de autorização de participação para menores de 18 (dezoito) anos, devidamente assinada pelo pai/responsável;</a:t>
            </a:r>
          </a:p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ANEXO 3 – Declaração de liberação de direitos autorais da composição.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13943" y="2579468"/>
            <a:ext cx="7315657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100" dirty="0"/>
              <a:t>ANEXO 4 – Relatório da escola informando o total de músicas, participantes e eventos realizados para divulgação do Concurso.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9217" y="2074783"/>
            <a:ext cx="744297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Todos os critérios de julgamento serão previamente acordados pelos membros da Comissão, de modo a garantir a igualdade de oportunidades a todos os participantes.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ta para a direita 4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22684" y="1333023"/>
            <a:ext cx="709863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2 – Fase Diretoria de Ensino: 07/11/2017</a:t>
            </a:r>
          </a:p>
        </p:txBody>
      </p:sp>
      <p:sp>
        <p:nvSpPr>
          <p:cNvPr id="3" name="Retângulo 2"/>
          <p:cNvSpPr/>
          <p:nvPr/>
        </p:nvSpPr>
        <p:spPr>
          <a:xfrm>
            <a:off x="902368" y="2631343"/>
            <a:ext cx="744297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 Comissão Multidisciplinar da diretoria de ensino, composta por profissionais que serão responsáveis pela avaliação </a:t>
            </a:r>
            <a:br>
              <a:rPr lang="pt-BR" sz="3400" dirty="0"/>
            </a:br>
            <a:r>
              <a:rPr lang="pt-BR" sz="3400" dirty="0"/>
              <a:t>e seleção das músicas recebidas das escolas, 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83393" y="1677820"/>
            <a:ext cx="7375358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dirty="0"/>
              <a:t>... deverá enviar até 3 (três) composições musicais, com seus respectivos anexos, à Secretaria da Educação do Estado de São Paulo, nos termos deste Regulamento, até 07/11/2017, de forma digital, para o e-mail: </a:t>
            </a:r>
            <a:r>
              <a:rPr lang="pt-BR" sz="3100" dirty="0"/>
              <a:t>premioseconcursoscre@educacao.sp.gov.br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8204" y="1648710"/>
            <a:ext cx="7563445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ANEXO 1 – Ficha de Inscrição devidamente preenchida, contendo a letra da música digitada e o link do YouTube;</a:t>
            </a:r>
          </a:p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ANEXO 2 – Ficha de autorização de participação para menores de 18 (dezoito) anos, devidamente assinada pelo pai/responsável;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6067" y="1513091"/>
            <a:ext cx="7466127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ANEXO 3 – Declaração de liberação de direitos autorais da composição.</a:t>
            </a:r>
          </a:p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Todos os critérios de julgamento serão previamente acordados pelos membros da Comissão, de modo a garantir a igualdade de oportunidades a todos os participantes.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4467" y="2155808"/>
            <a:ext cx="717082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ANEXO 5 – Relatório da diretoria de ensino informando o total de músicas, participantes e eventos realizados para divulgação do Concurso, por escola.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0792" y="2086358"/>
            <a:ext cx="744297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Todos os critérios de julgamento serão previamente acordados pelos membros da Comissão, de modo a garantir a igualdade de oportunidades a todos os participantes.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61737" y="1215790"/>
            <a:ext cx="782052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3 – Fase Estadual e Votação Online: até 30/11/2017</a:t>
            </a:r>
          </a:p>
        </p:txBody>
      </p:sp>
      <p:sp>
        <p:nvSpPr>
          <p:cNvPr id="4" name="Retângulo 3"/>
          <p:cNvSpPr/>
          <p:nvPr/>
        </p:nvSpPr>
        <p:spPr>
          <a:xfrm>
            <a:off x="866270" y="2502622"/>
            <a:ext cx="74595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200" dirty="0"/>
              <a:t>O Ministério Público do Estado de São Paulo e a Secretaria da Educação do Estado de São Paulo serão responsáveis por formar uma Comissão Multidisciplinar para a seleção de 10 (dez) composições musicais finalistas.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20857" y="2036311"/>
            <a:ext cx="724301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Escolas Estaduais das 91 Diretorias Regionais de Ensino.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Os(as) alunos(as) atuarão sob a orientação de um(a) professor(a) por eles(as) indicado(a).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48669" y="1961676"/>
            <a:ext cx="73873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t-BR" sz="3200" dirty="0"/>
              <a:t>As 10 (dez) composições musicais finalistas serão avaliadas por meio de votação online, no período de 21/11/2017 a 30/11/2017 nos endereços: http://www.intranet.educacao.sp.gov.br/ http://www.crmariocovas.sp.gov.br http://www.educacao.sp.gov.br/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99412" y="1171694"/>
            <a:ext cx="654517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Votação Online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50497" y="2929525"/>
            <a:ext cx="727910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Será realizada em data e local a serem informados, a apresentação do vídeo vencedor.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407694" y="2230387"/>
            <a:ext cx="63286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4 – Premiação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62529" y="1513091"/>
            <a:ext cx="717082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 música vencedora será gravada em estúdio profissional, conforme termo de doação ao Ministério Público de São Paulo.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As 10 (dez) composições finalistas, na Fase Estadual, receberão Certificado de Finalistas.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02361" y="2290730"/>
            <a:ext cx="74355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Em 21/08/2017 – Lançamento e Divulgação do Regulamento.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De 21/08 a 27/10/2017 – Fase Escola.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Até 27/10/2017 – Envio para a Diretoria de Ensino.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63317" y="1589198"/>
            <a:ext cx="66173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Cronograma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14393" y="1736229"/>
            <a:ext cx="7454103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De 27 a 06/11/2017 – Fase Diretoria de Ensino. 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Até 07/11/2017 – Envio para a SEE-SP/CRE Mario Covas/EFAP.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De 07/11/2017 a 20/11/2017 – Seleção estadual SEE-SP. 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9275" y="1474619"/>
            <a:ext cx="7324498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Em 21/11/2017 – Divulgação dos finalistas para votação popular. 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De 21/11/2017 a 30/11/2017 – Votação popular online.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Apresentação do vídeo da Música Vencedora – local e data a serem definidos.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30179" y="2866048"/>
            <a:ext cx="748364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www.educacao.sp.gov.br www.crmariocovas.sp.gov.br www.mpsp.mp.br</a:t>
            </a:r>
            <a:endParaRPr lang="pt-BR" sz="3100" dirty="0"/>
          </a:p>
        </p:txBody>
      </p:sp>
      <p:sp>
        <p:nvSpPr>
          <p:cNvPr id="3" name="Retângulo 2"/>
          <p:cNvSpPr/>
          <p:nvPr/>
        </p:nvSpPr>
        <p:spPr>
          <a:xfrm>
            <a:off x="2207410" y="2167910"/>
            <a:ext cx="47291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Mais informações: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18147" y="2359477"/>
            <a:ext cx="748364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Os esclarecimentos sobre o Concurso poderão ser solicitados no seguinte endereço: </a:t>
            </a:r>
            <a:r>
              <a:rPr lang="pt-BR" sz="3100" dirty="0"/>
              <a:t>premioseconcursoscre@educacao.sp.gov.br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38462" y="2675960"/>
            <a:ext cx="737535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Os(as) participantes deverão produzir uma composição musical (letra e música), versando sobre o tema “#RespeitaAsDiferenças”.</a:t>
            </a:r>
          </a:p>
        </p:txBody>
      </p:sp>
      <p:sp>
        <p:nvSpPr>
          <p:cNvPr id="3" name="Retângulo 2"/>
          <p:cNvSpPr/>
          <p:nvPr/>
        </p:nvSpPr>
        <p:spPr>
          <a:xfrm>
            <a:off x="649705" y="1939409"/>
            <a:ext cx="784459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solidFill>
                  <a:srgbClr val="0070C0"/>
                </a:solidFill>
                <a:latin typeface="Lucida Sans" pitchFamily="34" charset="0"/>
              </a:rPr>
              <a:t>Apresentação do Trabalho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6796" y="1405169"/>
            <a:ext cx="722402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Letra e música, em qualquer estilo musical, devem ser originais, inéditas e de autoria individual ou do grupo.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Os(as) participantes (individual ou grupo) devem definir o Pseudônimo que será utilizado durante o Concurso.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 música deverá ter um título.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70891" y="2040058"/>
            <a:ext cx="744514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A letra da música deverá ser composta na Língua Portuguesa e respeitar o tema.</a:t>
            </a:r>
          </a:p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Cada participante ou grupo poderá apresentar apenas uma música de sua autoria.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0336" y="1551563"/>
            <a:ext cx="735129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A execução da composição musical deverá ter duração de, no máximo, 3 (três) minutos, ser gravada em vídeo com imagem e som, ter sido produzida de forma caseira ou profissional, com qualidade sonora audível, com ou sem acompanhamento.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33346" y="1439894"/>
            <a:ext cx="725504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t-BR" sz="3400" dirty="0"/>
              <a:t>Deverá ser postada na plataforma YouTube, devidamente habilitada de acordo com o seguinte padrão: 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Título: Nome da Música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400" dirty="0"/>
              <a:t>Nome do concurso: Concurso de Música – II “Vozes pela Igualdade de Gênero: #RespeitaAsDiferenças” 2017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0901" y="1855459"/>
            <a:ext cx="7363326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Descrição: Nome da Diretoria de Ensino, Escola, nome dos(as) participantes e do(a) professor(a) orientador(a).</a:t>
            </a:r>
          </a:p>
          <a:p>
            <a:pPr marL="265113" indent="-26511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3300" dirty="0"/>
              <a:t>Na Ficha de Inscrição deverão ser digitados a letra da música e o link da gravação devidamente habilitado.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953168" y="5765131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1247</Words>
  <Application>Microsoft Office PowerPoint</Application>
  <PresentationFormat>Apresentação na tela (4:3)</PresentationFormat>
  <Paragraphs>69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1" baseType="lpstr">
      <vt:lpstr>Arial</vt:lpstr>
      <vt:lpstr>Calibri</vt:lpstr>
      <vt:lpstr>Lucida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FDE</dc:creator>
  <cp:lastModifiedBy>Paulo Otávio dos Santos Cunha</cp:lastModifiedBy>
  <cp:revision>24</cp:revision>
  <dcterms:created xsi:type="dcterms:W3CDTF">2016-03-24T13:02:19Z</dcterms:created>
  <dcterms:modified xsi:type="dcterms:W3CDTF">2017-08-29T18:54:58Z</dcterms:modified>
</cp:coreProperties>
</file>