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79" r:id="rId5"/>
    <p:sldId id="280" r:id="rId6"/>
    <p:sldId id="281" r:id="rId7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2CCF49-42B7-4932-9775-4B3B8377A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62513D9-C9E5-42E4-9440-EF7F9F9FB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04EF811-5FCC-4B83-B5E6-A3445002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5BC625E-2F9D-4541-BCCE-2E826EA8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21C6270-168E-4310-B71F-BAA4772A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63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30B494-9020-49F8-83C0-84C02B97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FF7E3FF-9581-4685-BB3E-19EF40CFB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7ED09F6-9770-490E-A4D8-99610BF2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50FB1D8-C5DC-4703-98F9-CE1FDCAD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D3752E7-98DC-4F10-866A-D888A4AE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74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8B6811F-97D3-4A2B-AFDD-B69B2634F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2828053-D2B4-4A6B-86B8-7FAD1F935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C519ED0-C15F-4EEC-B623-0BA9C78B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C0505D-DCEF-4B8B-B26F-C38742DF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2DCE5B3-0D29-4237-828A-1E297FD3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23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9BEB3B-E302-4E81-8080-F7C3C80B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A70D903-C620-44F0-A772-7CCBF665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5D72EB9-F6B9-4CF0-9EFC-79B1D979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E41A5B8-DD88-4428-B897-4757B31A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AADAB08-4530-44B0-9A83-5B71FD2D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21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59E8EA-CAF8-4D66-92D9-49B3231D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8DFE3E7-E727-4CAB-AEC1-FB16F95F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C2B4754-4E2C-4299-8D7F-9B23D7C8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C7F80A-9079-4E57-80BF-53A3DF8B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DA6F078-781E-4BB2-AB47-A65A7CC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0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CA5B07-F59E-46FC-8C75-E1A9EC35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325CD52-4364-46F5-9AAE-C6F81E450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9CC2A20-3E65-45C5-BE10-0013C236E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ADE8682-E11A-46BD-AFCF-B6299CCB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84E6604-1A9D-4496-B342-5BD3C5E3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AAA40B8-A2FD-4B13-937A-C58C920C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9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1E6209-653C-4441-BFA5-45C9EB6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9468A0E-71F5-4F3E-BDCD-5CBF9C0B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A046646-274B-4D0C-8B58-0ADB46687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2769FD9-797B-48FA-B6BC-3F091565E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2E61136-6824-4087-95CF-8367EDB25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63E3533-77E2-49A6-9A75-6DACC359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3D860E6-3FC3-4BA5-B328-3CE7CCED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D035E2E-8FC5-4EAB-8021-9B96E43C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1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93E03D-C9C9-4F0E-A527-D207BC89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2984BE9-85CE-4B97-9080-A783073C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B08FAAC-CF72-4D80-99A7-C917E0B8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F494E55-CA27-4B47-B144-CDBE7823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6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097E202-1639-4E97-AAF1-A7293EF2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993B353-C8E2-4B1F-823A-5066D117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8DDB445-E341-4CC8-B7E8-4022FFB3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34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9F2489-8DC6-45C2-9E1A-DFCD8362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128A837-0B10-4436-9D34-0CEE1F6B3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971FAAC-5037-438A-B2CF-95331A93D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3879126-2B05-4D47-8F0A-17D06A8F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9CCD960-AF68-48C1-80FA-516C2F28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A1505E3-E59B-49A8-834F-FCE64711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09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7C4066-ECA7-4E8D-980D-4E919C17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C2E2051-B523-4985-BC8A-14FED7AF7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462BF08-8233-45DB-82FF-1528583EE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0F5346F-FFEE-44F7-AB73-9B693A03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641F5B9-9BFE-470C-8849-4471F068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22CDEBB-419A-4510-8183-D15DAAFE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8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EAD6408-2973-447C-9337-ECDD50F0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C5298E5-765E-4976-9E46-15AEAD501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B2BB969-E856-4B1D-BED3-DCBFE8D7F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178C-EB4F-4C87-918B-97EFC1C92B34}" type="datetimeFigureOut">
              <a:rPr lang="pt-BR" smtClean="0"/>
              <a:t>23/03/2018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7CE478B-64ED-48C3-A9DB-360B19ADF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EFBF6AB-29EE-419E-9EDE-96B0CEB63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3982-FF90-4754-B093-4F853FDC8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1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75774" y="6406634"/>
            <a:ext cx="7666630" cy="1197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 descr="C:\Users\wjunior\Desktop\LOGOS\tira_rede_efap_gov+see_ABRIL_2012.jpg"/>
          <p:cNvPicPr>
            <a:picLocks noChangeAspect="1" noChangeArrowheads="1"/>
          </p:cNvPicPr>
          <p:nvPr/>
        </p:nvPicPr>
        <p:blipFill rotWithShape="1">
          <a:blip r:embed="rId2" cstate="print"/>
          <a:srcRect l="51099"/>
          <a:stretch/>
        </p:blipFill>
        <p:spPr bwMode="auto">
          <a:xfrm>
            <a:off x="8564451" y="5792078"/>
            <a:ext cx="2469528" cy="837171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/>
        </p:nvCxnSpPr>
        <p:spPr>
          <a:xfrm>
            <a:off x="953805" y="690859"/>
            <a:ext cx="10080174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2"/>
          <p:cNvSpPr>
            <a:spLocks noChangeArrowheads="1"/>
          </p:cNvSpPr>
          <p:nvPr/>
        </p:nvSpPr>
        <p:spPr bwMode="auto">
          <a:xfrm>
            <a:off x="564777" y="1382958"/>
            <a:ext cx="11420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                                                                                                                                         </a:t>
            </a:r>
            <a:endParaRPr lang="pt-BR" altLang="pt-BR" sz="2800" b="1" dirty="0">
              <a:solidFill>
                <a:srgbClr val="5C0000"/>
              </a:solidFill>
              <a:cs typeface="Tahoma" pitchFamily="34" charset="0"/>
            </a:endParaRPr>
          </a:p>
        </p:txBody>
      </p:sp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717177" y="1982026"/>
            <a:ext cx="11420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                                                                                                                                         </a:t>
            </a:r>
            <a:endParaRPr lang="pt-BR" altLang="pt-BR" sz="2800" b="1" dirty="0">
              <a:solidFill>
                <a:srgbClr val="5C0000"/>
              </a:solidFill>
              <a:cs typeface="Tahoma" pitchFamily="34" charset="0"/>
            </a:endParaRPr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0" y="1104863"/>
            <a:ext cx="121920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CONCURSO DE </a:t>
            </a:r>
            <a:r>
              <a:rPr lang="pt-BR" alt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FOTOGRAFIA “DESCUBRA SUA CIDADE”</a:t>
            </a:r>
            <a:endParaRPr lang="pt-BR" altLang="pt-BR" sz="4000" b="1" i="1" dirty="0">
              <a:solidFill>
                <a:schemeClr val="tx1">
                  <a:lumMod val="85000"/>
                  <a:lumOff val="15000"/>
                </a:schemeClr>
              </a:solidFill>
              <a:cs typeface="Tahoma" pitchFamily="34" charset="0"/>
            </a:endParaRPr>
          </a:p>
          <a:p>
            <a:pPr algn="ctr" eaLnBrk="1" hangingPunct="1">
              <a:spcBef>
                <a:spcPts val="600"/>
              </a:spcBef>
              <a:buClr>
                <a:srgbClr val="53548A"/>
              </a:buClr>
              <a:buSzPct val="80000"/>
            </a:pPr>
            <a:r>
              <a:rPr lang="pt-BR" altLang="pt-BR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VENCEDORES</a:t>
            </a:r>
            <a:endParaRPr lang="pt-BR" altLang="pt-BR" sz="4000" b="1" i="1" dirty="0">
              <a:solidFill>
                <a:schemeClr val="tx1">
                  <a:lumMod val="85000"/>
                  <a:lumOff val="15000"/>
                </a:schemeClr>
              </a:solidFill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7206" t="32148" r="47059" b="56670"/>
          <a:stretch/>
        </p:blipFill>
        <p:spPr>
          <a:xfrm>
            <a:off x="1087886" y="2981338"/>
            <a:ext cx="9757884" cy="17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5DFD4AF-DCDD-4D9D-AB2F-4E9C99FDFA1D}"/>
              </a:ext>
            </a:extLst>
          </p:cNvPr>
          <p:cNvSpPr txBox="1"/>
          <p:nvPr/>
        </p:nvSpPr>
        <p:spPr>
          <a:xfrm>
            <a:off x="7688537" y="1106330"/>
            <a:ext cx="4280648" cy="5170646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Aluna</a:t>
            </a:r>
            <a:endParaRPr lang="pt-BR" sz="2400" b="1" dirty="0"/>
          </a:p>
          <a:p>
            <a:pPr algn="ctr"/>
            <a:r>
              <a:rPr lang="pt-BR" sz="2400" dirty="0" smtClean="0"/>
              <a:t>Lara Moreira Matias</a:t>
            </a:r>
            <a:endParaRPr lang="pt-BR" sz="2400" dirty="0"/>
          </a:p>
          <a:p>
            <a:pPr algn="ctr"/>
            <a:r>
              <a:rPr lang="pt-BR" sz="2400" dirty="0"/>
              <a:t> </a:t>
            </a:r>
          </a:p>
          <a:p>
            <a:pPr algn="ctr"/>
            <a:r>
              <a:rPr lang="pt-BR" sz="2400" b="1" dirty="0"/>
              <a:t>Escola</a:t>
            </a:r>
          </a:p>
          <a:p>
            <a:pPr algn="ctr"/>
            <a:r>
              <a:rPr lang="pt-BR" sz="2400" dirty="0"/>
              <a:t>E.E </a:t>
            </a:r>
            <a:r>
              <a:rPr lang="pt-BR" sz="2400" dirty="0" smtClean="0"/>
              <a:t>Artur Belém Junior 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Diretoria</a:t>
            </a:r>
          </a:p>
          <a:p>
            <a:pPr algn="ctr"/>
            <a:r>
              <a:rPr lang="pt-BR" sz="2400" dirty="0"/>
              <a:t>DE </a:t>
            </a:r>
            <a:r>
              <a:rPr lang="pt-BR" sz="2400" dirty="0" smtClean="0"/>
              <a:t>Franca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Título </a:t>
            </a:r>
          </a:p>
          <a:p>
            <a:pPr algn="ctr"/>
            <a:r>
              <a:rPr lang="pt-BR" sz="2400" dirty="0" smtClean="0"/>
              <a:t>“Pedregulho: o diamante bruto da Natureza“</a:t>
            </a:r>
            <a:endParaRPr lang="pt-BR" sz="2400" dirty="0"/>
          </a:p>
          <a:p>
            <a:pPr algn="ctr"/>
            <a:endParaRPr lang="pt-BR" sz="2400" dirty="0"/>
          </a:p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l="24535" t="11375" r="42585" b="6070"/>
          <a:stretch/>
        </p:blipFill>
        <p:spPr bwMode="auto">
          <a:xfrm rot="5400000">
            <a:off x="1236677" y="-554588"/>
            <a:ext cx="5975888" cy="7687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711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4FB1799-7638-45CD-9062-49DFBD17BE64}"/>
              </a:ext>
            </a:extLst>
          </p:cNvPr>
          <p:cNvSpPr txBox="1"/>
          <p:nvPr/>
        </p:nvSpPr>
        <p:spPr>
          <a:xfrm>
            <a:off x="6269884" y="1265034"/>
            <a:ext cx="5041924" cy="480131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Aluno</a:t>
            </a:r>
          </a:p>
          <a:p>
            <a:pPr algn="ctr"/>
            <a:r>
              <a:rPr lang="pt-BR" sz="2400" dirty="0" smtClean="0"/>
              <a:t>Guilherme Eneias da Silva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Escola</a:t>
            </a:r>
          </a:p>
          <a:p>
            <a:pPr algn="ctr"/>
            <a:r>
              <a:rPr lang="pt-BR" sz="2400" dirty="0"/>
              <a:t>E.E </a:t>
            </a:r>
            <a:r>
              <a:rPr lang="pt-BR" sz="2400" dirty="0" smtClean="0"/>
              <a:t>Ítalo </a:t>
            </a:r>
            <a:r>
              <a:rPr lang="pt-BR" sz="2400" dirty="0" err="1" smtClean="0"/>
              <a:t>Betarello</a:t>
            </a:r>
            <a:endParaRPr lang="pt-BR" sz="2400" dirty="0"/>
          </a:p>
          <a:p>
            <a:pPr algn="ctr"/>
            <a:r>
              <a:rPr lang="pt-BR" sz="2400" dirty="0"/>
              <a:t> </a:t>
            </a:r>
          </a:p>
          <a:p>
            <a:pPr algn="ctr"/>
            <a:r>
              <a:rPr lang="pt-BR" sz="2400" b="1" dirty="0"/>
              <a:t>Diretoria</a:t>
            </a:r>
          </a:p>
          <a:p>
            <a:pPr algn="ctr"/>
            <a:r>
              <a:rPr lang="pt-BR" sz="2400" dirty="0" smtClean="0"/>
              <a:t>Norte 1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Título </a:t>
            </a:r>
            <a:endParaRPr lang="pt-BR" sz="2400" b="1" dirty="0" smtClean="0"/>
          </a:p>
          <a:p>
            <a:pPr algn="ctr"/>
            <a:r>
              <a:rPr lang="pt-BR" sz="2400" dirty="0" err="1" smtClean="0"/>
              <a:t>Catavento</a:t>
            </a:r>
            <a:r>
              <a:rPr lang="pt-BR" sz="2400" dirty="0" smtClean="0"/>
              <a:t> Cultural</a:t>
            </a:r>
            <a:endParaRPr lang="pt-BR" sz="2400" dirty="0"/>
          </a:p>
          <a:p>
            <a:pPr algn="ctr"/>
            <a:endParaRPr lang="pt-BR" sz="2400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4154" t="13512" r="42316" b="8256"/>
          <a:stretch/>
        </p:blipFill>
        <p:spPr>
          <a:xfrm>
            <a:off x="927846" y="1"/>
            <a:ext cx="4787154" cy="62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7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4FB1799-7638-45CD-9062-49DFBD17BE64}"/>
              </a:ext>
            </a:extLst>
          </p:cNvPr>
          <p:cNvSpPr txBox="1"/>
          <p:nvPr/>
        </p:nvSpPr>
        <p:spPr>
          <a:xfrm>
            <a:off x="6350567" y="969198"/>
            <a:ext cx="5041924" cy="51706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Aluna</a:t>
            </a:r>
            <a:endParaRPr lang="pt-BR" sz="2400" b="1" dirty="0"/>
          </a:p>
          <a:p>
            <a:pPr algn="ctr"/>
            <a:r>
              <a:rPr lang="pt-BR" sz="2400" dirty="0" smtClean="0"/>
              <a:t>Angélica de França Furquim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Escola</a:t>
            </a:r>
          </a:p>
          <a:p>
            <a:pPr algn="ctr"/>
            <a:r>
              <a:rPr lang="pt-BR" sz="2400" dirty="0"/>
              <a:t>E.E </a:t>
            </a:r>
            <a:r>
              <a:rPr lang="pt-BR" sz="2400" dirty="0" smtClean="0"/>
              <a:t>Maria Antônia </a:t>
            </a:r>
            <a:r>
              <a:rPr lang="pt-BR" sz="2400" dirty="0" err="1" smtClean="0"/>
              <a:t>Chules</a:t>
            </a:r>
            <a:r>
              <a:rPr lang="pt-BR" sz="2400" dirty="0" smtClean="0"/>
              <a:t> Princesa</a:t>
            </a:r>
            <a:endParaRPr lang="pt-BR" sz="2400" dirty="0"/>
          </a:p>
          <a:p>
            <a:pPr algn="ctr"/>
            <a:r>
              <a:rPr lang="pt-BR" sz="2400" dirty="0"/>
              <a:t> </a:t>
            </a:r>
          </a:p>
          <a:p>
            <a:pPr algn="ctr"/>
            <a:r>
              <a:rPr lang="pt-BR" sz="2400" b="1" dirty="0"/>
              <a:t>Diretoria</a:t>
            </a:r>
          </a:p>
          <a:p>
            <a:pPr algn="ctr"/>
            <a:r>
              <a:rPr lang="pt-BR" sz="2400" dirty="0" smtClean="0"/>
              <a:t>Registro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Título </a:t>
            </a:r>
            <a:endParaRPr lang="pt-BR" sz="2400" b="1" dirty="0" smtClean="0"/>
          </a:p>
          <a:p>
            <a:pPr algn="ctr"/>
            <a:r>
              <a:rPr lang="pt-BR" sz="2400" dirty="0" smtClean="0"/>
              <a:t>Pontos Turísticos dos Quilombos de Eldorado/SP</a:t>
            </a:r>
            <a:endParaRPr lang="pt-BR" sz="2400" dirty="0"/>
          </a:p>
          <a:p>
            <a:pPr algn="ctr"/>
            <a:endParaRPr lang="pt-BR" sz="2400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5073" t="13119" r="33493" b="8803"/>
          <a:stretch/>
        </p:blipFill>
        <p:spPr>
          <a:xfrm>
            <a:off x="1667433" y="255493"/>
            <a:ext cx="4683133" cy="65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9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4FB1799-7638-45CD-9062-49DFBD17BE64}"/>
              </a:ext>
            </a:extLst>
          </p:cNvPr>
          <p:cNvSpPr txBox="1"/>
          <p:nvPr/>
        </p:nvSpPr>
        <p:spPr>
          <a:xfrm>
            <a:off x="7036367" y="969198"/>
            <a:ext cx="5041924" cy="480131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Aluna</a:t>
            </a:r>
            <a:endParaRPr lang="pt-BR" sz="2400" b="1" dirty="0"/>
          </a:p>
          <a:p>
            <a:pPr algn="ctr"/>
            <a:r>
              <a:rPr lang="pt-BR" sz="2400" dirty="0" smtClean="0"/>
              <a:t>Camila Eduarda Russo dos Santos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Escola</a:t>
            </a:r>
          </a:p>
          <a:p>
            <a:pPr algn="ctr"/>
            <a:r>
              <a:rPr lang="pt-BR" sz="2400" dirty="0"/>
              <a:t>E.E </a:t>
            </a:r>
            <a:r>
              <a:rPr lang="pt-BR" sz="2400" dirty="0" smtClean="0"/>
              <a:t>Integral Silvio de Almeida</a:t>
            </a:r>
            <a:endParaRPr lang="pt-BR" sz="2400" dirty="0"/>
          </a:p>
          <a:p>
            <a:pPr algn="ctr"/>
            <a:r>
              <a:rPr lang="pt-BR" sz="2400" dirty="0"/>
              <a:t> </a:t>
            </a:r>
          </a:p>
          <a:p>
            <a:pPr algn="ctr"/>
            <a:r>
              <a:rPr lang="pt-BR" sz="2400" b="1" dirty="0"/>
              <a:t>Diretoria</a:t>
            </a:r>
          </a:p>
          <a:p>
            <a:pPr algn="ctr"/>
            <a:r>
              <a:rPr lang="pt-BR" sz="2400" dirty="0" smtClean="0"/>
              <a:t>Ribeirão Preto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Título </a:t>
            </a:r>
            <a:endParaRPr lang="pt-BR" sz="2400" b="1" dirty="0" smtClean="0"/>
          </a:p>
          <a:p>
            <a:pPr algn="ctr"/>
            <a:r>
              <a:rPr lang="pt-BR" sz="2400" dirty="0" smtClean="0"/>
              <a:t>Igreja Matriz</a:t>
            </a:r>
            <a:endParaRPr lang="pt-BR" sz="2400" dirty="0"/>
          </a:p>
          <a:p>
            <a:pPr algn="ctr"/>
            <a:endParaRPr lang="pt-BR" sz="2400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6618" t="6645" r="53346" b="35679"/>
          <a:stretch/>
        </p:blipFill>
        <p:spPr>
          <a:xfrm>
            <a:off x="448131" y="766483"/>
            <a:ext cx="6823831" cy="55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8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4FB1799-7638-45CD-9062-49DFBD17BE64}"/>
              </a:ext>
            </a:extLst>
          </p:cNvPr>
          <p:cNvSpPr txBox="1"/>
          <p:nvPr/>
        </p:nvSpPr>
        <p:spPr>
          <a:xfrm>
            <a:off x="6508376" y="797766"/>
            <a:ext cx="5041924" cy="480131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Aluno</a:t>
            </a:r>
          </a:p>
          <a:p>
            <a:pPr algn="ctr"/>
            <a:r>
              <a:rPr lang="pt-BR" sz="2400" dirty="0" smtClean="0"/>
              <a:t>Felipe </a:t>
            </a:r>
            <a:r>
              <a:rPr lang="pt-BR" sz="2400" dirty="0" err="1" smtClean="0"/>
              <a:t>Velentim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Escola</a:t>
            </a:r>
          </a:p>
          <a:p>
            <a:pPr algn="ctr"/>
            <a:r>
              <a:rPr lang="pt-BR" sz="2400" dirty="0"/>
              <a:t>E.E </a:t>
            </a:r>
            <a:r>
              <a:rPr lang="pt-BR" sz="2400" dirty="0" err="1" smtClean="0"/>
              <a:t>Edésio</a:t>
            </a:r>
            <a:r>
              <a:rPr lang="pt-BR" sz="2400" dirty="0" smtClean="0"/>
              <a:t> Castanho</a:t>
            </a:r>
            <a:endParaRPr lang="pt-BR" sz="2400" dirty="0"/>
          </a:p>
          <a:p>
            <a:pPr algn="ctr"/>
            <a:r>
              <a:rPr lang="pt-BR" sz="2400" dirty="0"/>
              <a:t> </a:t>
            </a:r>
          </a:p>
          <a:p>
            <a:pPr algn="ctr"/>
            <a:r>
              <a:rPr lang="pt-BR" sz="2400" b="1" dirty="0"/>
              <a:t>Diretoria</a:t>
            </a:r>
          </a:p>
          <a:p>
            <a:pPr algn="ctr"/>
            <a:r>
              <a:rPr lang="pt-BR" sz="2400" dirty="0" smtClean="0"/>
              <a:t>São Carlos</a:t>
            </a:r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b="1" dirty="0"/>
              <a:t>Título </a:t>
            </a:r>
            <a:endParaRPr lang="pt-BR" sz="2400" b="1" dirty="0" smtClean="0"/>
          </a:p>
          <a:p>
            <a:pPr algn="ctr"/>
            <a:r>
              <a:rPr lang="pt-BR" sz="2400" dirty="0" smtClean="0"/>
              <a:t>Sob o Céu e o Sol de Ibaté</a:t>
            </a:r>
            <a:endParaRPr lang="pt-BR" sz="2400" dirty="0"/>
          </a:p>
          <a:p>
            <a:pPr algn="ctr"/>
            <a:endParaRPr lang="pt-BR" sz="2400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5735" t="12531" r="34154" b="13624"/>
          <a:stretch/>
        </p:blipFill>
        <p:spPr>
          <a:xfrm>
            <a:off x="1627092" y="0"/>
            <a:ext cx="4639237" cy="63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3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110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Livre</dc:title>
  <dc:creator>Paulo Otávio dos Santos Cunha</dc:creator>
  <cp:lastModifiedBy>Carlos Artur Aguena</cp:lastModifiedBy>
  <cp:revision>47</cp:revision>
  <cp:lastPrinted>2017-12-13T17:10:05Z</cp:lastPrinted>
  <dcterms:created xsi:type="dcterms:W3CDTF">2017-12-12T12:32:40Z</dcterms:created>
  <dcterms:modified xsi:type="dcterms:W3CDTF">2018-03-23T13:42:02Z</dcterms:modified>
</cp:coreProperties>
</file>