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0" r:id="rId2"/>
    <p:sldId id="341" r:id="rId3"/>
    <p:sldId id="342" r:id="rId4"/>
    <p:sldId id="343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 Batista" initials="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800000"/>
    <a:srgbClr val="F9F7F2"/>
    <a:srgbClr val="5B9BD5"/>
    <a:srgbClr val="44546A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10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A75A-DD40-4287-8312-D2C20D4CE2F1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E1982-3A3F-48D3-A4D4-B8C3CCE2A1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08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76873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67599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45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03222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3260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791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6428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79788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67977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54773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5995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AFAB-95C4-49D5-A4F8-1F8D95B6F2C0}" type="datetimeFigureOut">
              <a:rPr lang="pt-BR" smtClean="0"/>
              <a:pPr/>
              <a:t>15/12/2017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9DA3-3DBB-49A2-9417-19A977FB4F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90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75774" y="6406634"/>
            <a:ext cx="7666630" cy="1197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5" descr="C:\Users\wjunior\Desktop\LOGOS\tira_rede_efap_gov+see_ABRIL_2012.jpg"/>
          <p:cNvPicPr>
            <a:picLocks noChangeAspect="1" noChangeArrowheads="1"/>
          </p:cNvPicPr>
          <p:nvPr/>
        </p:nvPicPr>
        <p:blipFill rotWithShape="1">
          <a:blip r:embed="rId2" cstate="print"/>
          <a:srcRect l="51099"/>
          <a:stretch/>
        </p:blipFill>
        <p:spPr bwMode="auto">
          <a:xfrm>
            <a:off x="8564451" y="5792078"/>
            <a:ext cx="2469528" cy="837171"/>
          </a:xfrm>
          <a:prstGeom prst="rect">
            <a:avLst/>
          </a:prstGeom>
          <a:noFill/>
        </p:spPr>
      </p:pic>
      <p:cxnSp>
        <p:nvCxnSpPr>
          <p:cNvPr id="11" name="Conector reto 10"/>
          <p:cNvCxnSpPr/>
          <p:nvPr/>
        </p:nvCxnSpPr>
        <p:spPr>
          <a:xfrm>
            <a:off x="953805" y="690859"/>
            <a:ext cx="10080174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2"/>
          <p:cNvSpPr>
            <a:spLocks noChangeArrowheads="1"/>
          </p:cNvSpPr>
          <p:nvPr/>
        </p:nvSpPr>
        <p:spPr bwMode="auto">
          <a:xfrm>
            <a:off x="564777" y="1382958"/>
            <a:ext cx="11420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                                                                                                                                         </a:t>
            </a:r>
            <a:endParaRPr lang="pt-BR" altLang="pt-BR" sz="2800" b="1" dirty="0">
              <a:solidFill>
                <a:srgbClr val="5C0000"/>
              </a:solidFill>
              <a:cs typeface="Tahoma" pitchFamily="34" charset="0"/>
            </a:endParaRPr>
          </a:p>
        </p:txBody>
      </p:sp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717177" y="1982026"/>
            <a:ext cx="11420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                                                                                                                                         </a:t>
            </a:r>
            <a:endParaRPr lang="pt-BR" altLang="pt-BR" sz="2800" b="1" dirty="0">
              <a:solidFill>
                <a:srgbClr val="5C0000"/>
              </a:solidFill>
              <a:cs typeface="Tahoma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49" y="2706397"/>
            <a:ext cx="3551230" cy="3136919"/>
          </a:xfrm>
          <a:prstGeom prst="rect">
            <a:avLst/>
          </a:prstGeom>
        </p:spPr>
      </p:pic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-1922929" y="4961081"/>
            <a:ext cx="88421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   Apoio:</a:t>
            </a:r>
            <a:endParaRPr lang="pt-BR" altLang="pt-BR" sz="3200" b="1" i="1" dirty="0">
              <a:solidFill>
                <a:srgbClr val="5C0000"/>
              </a:solidFill>
              <a:cs typeface="Tahoma" pitchFamily="34" charset="0"/>
            </a:endParaRPr>
          </a:p>
        </p:txBody>
      </p:sp>
      <p:sp>
        <p:nvSpPr>
          <p:cNvPr id="14" name="Retângulo 2"/>
          <p:cNvSpPr>
            <a:spLocks noChangeArrowheads="1"/>
          </p:cNvSpPr>
          <p:nvPr/>
        </p:nvSpPr>
        <p:spPr bwMode="auto">
          <a:xfrm>
            <a:off x="908445" y="1069670"/>
            <a:ext cx="101708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CONCURSO DE DESENHO #</a:t>
            </a:r>
            <a:r>
              <a:rPr lang="pt-BR" altLang="pt-BR" sz="32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PINTANDO DINOSSAUROS SP 2017</a:t>
            </a:r>
          </a:p>
        </p:txBody>
      </p:sp>
    </p:spTree>
    <p:extLst>
      <p:ext uri="{BB962C8B-B14F-4D97-AF65-F5344CB8AC3E}">
        <p14:creationId xmlns:p14="http://schemas.microsoft.com/office/powerpoint/2010/main" val="622784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75774" y="6406634"/>
            <a:ext cx="7666630" cy="1197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5" descr="C:\Users\wjunior\Desktop\LOGOS\tira_rede_efap_gov+see_ABRIL_2012.jpg"/>
          <p:cNvPicPr>
            <a:picLocks noChangeAspect="1" noChangeArrowheads="1"/>
          </p:cNvPicPr>
          <p:nvPr/>
        </p:nvPicPr>
        <p:blipFill rotWithShape="1">
          <a:blip r:embed="rId2" cstate="print"/>
          <a:srcRect l="51099"/>
          <a:stretch/>
        </p:blipFill>
        <p:spPr bwMode="auto">
          <a:xfrm>
            <a:off x="8564451" y="5792078"/>
            <a:ext cx="2469528" cy="837171"/>
          </a:xfrm>
          <a:prstGeom prst="rect">
            <a:avLst/>
          </a:prstGeom>
          <a:noFill/>
        </p:spPr>
      </p:pic>
      <p:cxnSp>
        <p:nvCxnSpPr>
          <p:cNvPr id="11" name="Conector reto 10"/>
          <p:cNvCxnSpPr/>
          <p:nvPr/>
        </p:nvCxnSpPr>
        <p:spPr>
          <a:xfrm>
            <a:off x="953805" y="690859"/>
            <a:ext cx="10080174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2"/>
          <p:cNvSpPr>
            <a:spLocks noChangeArrowheads="1"/>
          </p:cNvSpPr>
          <p:nvPr/>
        </p:nvSpPr>
        <p:spPr bwMode="auto">
          <a:xfrm>
            <a:off x="564777" y="1382958"/>
            <a:ext cx="11420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                                                                                                                                         </a:t>
            </a:r>
            <a:endParaRPr lang="pt-BR" altLang="pt-BR" sz="2800" b="1" dirty="0">
              <a:solidFill>
                <a:srgbClr val="5C0000"/>
              </a:solidFill>
              <a:cs typeface="Tahoma" pitchFamily="34" charset="0"/>
            </a:endParaRPr>
          </a:p>
        </p:txBody>
      </p:sp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717177" y="1982026"/>
            <a:ext cx="11420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                                                                                                                                         </a:t>
            </a:r>
            <a:endParaRPr lang="pt-BR" altLang="pt-BR" sz="2800" b="1" dirty="0">
              <a:solidFill>
                <a:srgbClr val="5C0000"/>
              </a:solidFill>
              <a:cs typeface="Tahoma" pitchFamily="34" charset="0"/>
            </a:endParaRPr>
          </a:p>
        </p:txBody>
      </p:sp>
      <p:sp>
        <p:nvSpPr>
          <p:cNvPr id="17" name="Retângulo 2"/>
          <p:cNvSpPr>
            <a:spLocks noChangeArrowheads="1"/>
          </p:cNvSpPr>
          <p:nvPr/>
        </p:nvSpPr>
        <p:spPr bwMode="auto">
          <a:xfrm>
            <a:off x="953805" y="1181807"/>
            <a:ext cx="101708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CONCURSO DE DESENHO #</a:t>
            </a:r>
            <a:r>
              <a:rPr lang="pt-BR" altLang="pt-BR" sz="40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PINTANDO DINOSSAUROS SP 2017</a:t>
            </a:r>
            <a:endParaRPr lang="pt-BR" altLang="pt-BR" sz="4000" b="1" i="1" dirty="0">
              <a:solidFill>
                <a:srgbClr val="5C0000"/>
              </a:solidFill>
              <a:cs typeface="Tahoma" pitchFamily="34" charset="0"/>
            </a:endParaRPr>
          </a:p>
        </p:txBody>
      </p:sp>
      <p:sp>
        <p:nvSpPr>
          <p:cNvPr id="9" name="Retângulo 2"/>
          <p:cNvSpPr>
            <a:spLocks noChangeArrowheads="1"/>
          </p:cNvSpPr>
          <p:nvPr/>
        </p:nvSpPr>
        <p:spPr bwMode="auto">
          <a:xfrm>
            <a:off x="908445" y="2700419"/>
            <a:ext cx="101708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Participação de 32 Diretorias de Ensino e 60 Escolas </a:t>
            </a:r>
          </a:p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Categoria 1 – Desenho Livre: 69 trabalhos </a:t>
            </a:r>
          </a:p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Categoria 2 – Desenho de Repetição: 56 trabalhos</a:t>
            </a:r>
          </a:p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 Total de Votos online: 61.339</a:t>
            </a:r>
          </a:p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endParaRPr lang="pt-BR" altLang="pt-BR" sz="2800" b="1" dirty="0">
              <a:solidFill>
                <a:srgbClr val="5C0000"/>
              </a:solidFill>
              <a:cs typeface="Tahoma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54" y="4975412"/>
            <a:ext cx="1323895" cy="11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713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AC33E35-3B81-4717-A58B-BEBDD41D5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5585" r="8819" b="10442"/>
          <a:stretch/>
        </p:blipFill>
        <p:spPr>
          <a:xfrm>
            <a:off x="672352" y="914400"/>
            <a:ext cx="7497573" cy="520401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248ED6-3059-41A5-944B-3AACAB24CCDD}"/>
              </a:ext>
            </a:extLst>
          </p:cNvPr>
          <p:cNvSpPr txBox="1"/>
          <p:nvPr/>
        </p:nvSpPr>
        <p:spPr>
          <a:xfrm>
            <a:off x="7943968" y="169060"/>
            <a:ext cx="3373042" cy="600164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Aluno</a:t>
            </a:r>
          </a:p>
          <a:p>
            <a:pPr algn="ctr"/>
            <a:r>
              <a:rPr lang="pt-BR" sz="2400" dirty="0"/>
              <a:t>Maria Eduarda </a:t>
            </a:r>
            <a:r>
              <a:rPr lang="pt-BR" sz="2400" dirty="0" err="1"/>
              <a:t>Briz</a:t>
            </a:r>
            <a:r>
              <a:rPr lang="pt-BR" sz="2400" dirty="0"/>
              <a:t> Bueno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Escola</a:t>
            </a:r>
          </a:p>
          <a:p>
            <a:pPr algn="ctr"/>
            <a:r>
              <a:rPr lang="pt-BR" sz="2400" dirty="0"/>
              <a:t>E.E Profª Maria Nivea Costa Pinto Freitas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Diretoria</a:t>
            </a:r>
          </a:p>
          <a:p>
            <a:pPr algn="ctr"/>
            <a:r>
              <a:rPr lang="pt-BR" sz="2400" dirty="0"/>
              <a:t>Votuporanga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Título do desenho</a:t>
            </a:r>
          </a:p>
          <a:p>
            <a:pPr algn="ctr"/>
            <a:r>
              <a:rPr lang="pt-BR" sz="2400" dirty="0"/>
              <a:t>Dino-</a:t>
            </a:r>
            <a:r>
              <a:rPr lang="pt-BR" sz="2400" dirty="0" err="1"/>
              <a:t>Dracon</a:t>
            </a:r>
            <a:r>
              <a:rPr lang="pt-BR" sz="2400" dirty="0"/>
              <a:t>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Votos</a:t>
            </a:r>
          </a:p>
          <a:p>
            <a:pPr algn="ctr"/>
            <a:r>
              <a:rPr lang="pt-BR" sz="2400" b="1" dirty="0"/>
              <a:t>3491</a:t>
            </a:r>
          </a:p>
        </p:txBody>
      </p:sp>
    </p:spTree>
    <p:extLst>
      <p:ext uri="{BB962C8B-B14F-4D97-AF65-F5344CB8AC3E}">
        <p14:creationId xmlns:p14="http://schemas.microsoft.com/office/powerpoint/2010/main" val="415389657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669AE12-D61E-4771-B830-FDD422467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92" y="0"/>
            <a:ext cx="4759837" cy="6777752"/>
          </a:xfr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8E62162-C3DA-4470-B720-83D07060E47A}"/>
              </a:ext>
            </a:extLst>
          </p:cNvPr>
          <p:cNvSpPr txBox="1"/>
          <p:nvPr/>
        </p:nvSpPr>
        <p:spPr>
          <a:xfrm>
            <a:off x="6777317" y="308316"/>
            <a:ext cx="3657600" cy="6370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Aluno</a:t>
            </a:r>
          </a:p>
          <a:p>
            <a:pPr algn="ctr"/>
            <a:r>
              <a:rPr lang="pt-BR" sz="2400" dirty="0"/>
              <a:t>Alison José da Silva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Escola</a:t>
            </a:r>
          </a:p>
          <a:p>
            <a:pPr algn="ctr"/>
            <a:r>
              <a:rPr lang="pt-BR" sz="2400" dirty="0"/>
              <a:t>E.E Profª Alice Madeira João Francisco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Diretoria</a:t>
            </a:r>
          </a:p>
          <a:p>
            <a:pPr algn="ctr"/>
            <a:r>
              <a:rPr lang="pt-BR" sz="2400" dirty="0"/>
              <a:t>São Carlos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Título do desenho</a:t>
            </a:r>
          </a:p>
          <a:p>
            <a:pPr algn="ctr"/>
            <a:r>
              <a:rPr lang="pt-BR" sz="2400" dirty="0"/>
              <a:t>Tiranossauro </a:t>
            </a:r>
            <a:r>
              <a:rPr lang="pt-BR" sz="2400" dirty="0" err="1"/>
              <a:t>Rex</a:t>
            </a:r>
            <a:r>
              <a:rPr lang="pt-BR" sz="2400" dirty="0"/>
              <a:t>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Votos</a:t>
            </a:r>
          </a:p>
          <a:p>
            <a:pPr algn="ctr"/>
            <a:r>
              <a:rPr lang="pt-BR" sz="2400" b="1" dirty="0"/>
              <a:t>23708</a:t>
            </a:r>
          </a:p>
          <a:p>
            <a:pPr algn="ctr"/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4430391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103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Walter WTJ. Trabasso Junior</dc:creator>
  <cp:lastModifiedBy>Paulo Otávio dos Santos Cunha</cp:lastModifiedBy>
  <cp:revision>321</cp:revision>
  <dcterms:created xsi:type="dcterms:W3CDTF">2017-04-11T16:34:54Z</dcterms:created>
  <dcterms:modified xsi:type="dcterms:W3CDTF">2017-12-15T16:39:19Z</dcterms:modified>
</cp:coreProperties>
</file>